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D7F9B-4C06-4167-AC30-38FBFE080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AD722-B26C-40B5-9367-91C79E2A0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1AAE7-3D52-4E94-8DAF-3166B9FF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3A63A-77A5-4936-8AAA-531DDD7A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2B8BE-1E4F-43AC-9A0A-9E5D091D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2DE0F-3B2C-4F71-ABDF-FB893B26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E0795-DED2-46ED-84F7-CE2D4CA0A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5C9A4-1985-4A4B-91B4-168C2B6F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45C27-D47F-478E-A4D1-794FE875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8FB35-C4F8-4BA2-81C2-DF0D6AA4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2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05FE4B-5A15-4F14-B26A-3626E1F75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057EB-88EF-4E25-B4AD-A89F42A52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7006A-73BA-4E42-924C-C09F4FA4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B69D7-65F8-491C-AEDF-7037C3AF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9ED17-7456-426F-9BD2-9EAF783F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4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74BAC-D199-43FC-B28A-CC77222A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B1A77-6B65-4FA4-A298-E41D6156A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60BD-CC69-4C4F-9BA6-F7DAFBFE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1DFA-BB26-4EDB-B443-12324A32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0E063-B4F6-49A8-A5F0-55E1B2D0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9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DB5BC-A921-42FB-8627-C2E6F093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EF1D0-812E-4A3A-BB42-5C7A7C147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EFCFD-D9E2-4A09-B4F8-15F72D06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1DF76-CD84-49D6-B108-2D4E6E96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C80A8-C2D4-46AA-AD9B-BFAEBD63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7DA36-EF74-4586-8582-21A17F05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D9561-BB58-4492-95BD-E000A9F14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2AF9C-B973-46E8-8DFE-5143AD541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51182-7BB1-4B13-9DA5-829BBFC2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70D05-E916-4ABD-A4AF-C5A7C530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31597-22A6-4EA2-AC96-80DCBEB8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236A-B901-469F-B7C4-0DDFEA8A4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48E7E-803A-4012-AA48-98F6B4690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B9686-1865-4B28-9A9C-D76A3682B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508FC7-C2BB-4EA3-8257-1A6EAA402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67E6F4-6B73-4CF1-98A9-78C724BF3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491102-D45B-4E0A-9598-1C8B2A80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B503B-247D-43E7-8B02-BA879B279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B2D7C4-5675-479C-9F2E-907165EF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9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03A4-B48F-43E7-985A-3B69B506F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1F7A5-5C01-4F88-9EFE-301E9AF32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CD53D-73F0-40C8-A940-A6F60CB7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AA5444-00D5-47F5-B2C7-F5902C3B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5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D8255-EA87-455D-92CA-21E716E3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3BDF9-CDA4-418F-A730-F146ACC6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D3B79-B057-4476-83B2-4674F0A0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C07A-0153-4828-9D18-824DA150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BFCC-3B41-409E-9B80-B8FF7121C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E2796-B656-4B5D-BA31-C5D670457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6D1AA-274F-4225-BCB9-94EE53D2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0541-6807-42AB-90C2-E5CCA7C6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86DF1-DBEF-4F1E-918E-4B58D319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8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2FE9B-AFB2-4FAA-B526-B92A505E8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F69542-06EF-4415-9FB0-D81CE14C7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16824-DEE7-442C-BE36-EA220E968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524BB-999F-49B9-9461-0925DF54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10E42-6592-4565-89BD-43A7AA741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ADE38-42F9-4273-A812-2A17A122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2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867AA4-D7BD-4C10-8F7C-19D0F213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BC6BB-BF6A-4DDB-A99E-985982F80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A1666-A158-4D4E-9015-533A523EC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1240-1D83-42E7-9715-D8EAC1ED63C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A0188-0F3C-4DD8-890F-27B8AF39B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D3234-E9BF-45C2-B797-D93E64815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2680C-C0F2-460B-9EF3-15E8BB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8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E5095-0C20-4EBE-868D-0031D0B1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B34B2F-1255-4541-B0DC-8A5B89A72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6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9533-1D2E-4E7A-86C9-B37FB2CE1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097" y="319597"/>
            <a:ext cx="9534618" cy="1402672"/>
          </a:xfrm>
        </p:spPr>
        <p:txBody>
          <a:bodyPr/>
          <a:lstStyle/>
          <a:p>
            <a:r>
              <a:rPr lang="en-US" dirty="0"/>
              <a:t>Fluctuations up and down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53C258-AC22-40FE-AAB4-3D314B9F0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491" y="1566724"/>
            <a:ext cx="78009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4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DBA7E-11E1-4756-B233-90C8DCA8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these fluctuations are severe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37D13F-864B-48F4-93E4-E12F5838B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368" y="2111375"/>
            <a:ext cx="78009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3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171B4-05D1-43B0-B7EB-D4CD0DAC5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assets tend to work opposite of others This is referred to as non-Correlation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041E14-49C2-4981-B4D4-4DA088484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491" y="2111375"/>
            <a:ext cx="78009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1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5091D-7D96-444B-902E-A11C9B5AB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non-Correlated assets can smooth out the ride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225116-D4DB-483B-A903-4C5126A11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512" y="1850809"/>
            <a:ext cx="78009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DA5F-28BD-4821-A4D3-878CC55FA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45"/>
            <a:ext cx="10515600" cy="2095130"/>
          </a:xfrm>
        </p:spPr>
        <p:txBody>
          <a:bodyPr>
            <a:normAutofit/>
          </a:bodyPr>
          <a:lstStyle/>
          <a:p>
            <a:r>
              <a:rPr lang="en-US" dirty="0"/>
              <a:t>Correlation Management is an Imperative part of successful portfolio management and design also known as Asset Allocation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E31F24-2D77-443D-BF77-24E3B3414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262" y="2157275"/>
            <a:ext cx="78009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1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Fluctuations up and down</vt:lpstr>
      <vt:lpstr>Sometimes these fluctuations are severe</vt:lpstr>
      <vt:lpstr>Some assets tend to work opposite of others This is referred to as non-Correlation </vt:lpstr>
      <vt:lpstr>Using the non-Correlated assets can smooth out the ride</vt:lpstr>
      <vt:lpstr>Correlation Management is an Imperative part of successful portfolio management and design also known as Asset Allocation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4</cp:revision>
  <dcterms:created xsi:type="dcterms:W3CDTF">2022-01-06T19:08:43Z</dcterms:created>
  <dcterms:modified xsi:type="dcterms:W3CDTF">2022-01-06T19:17:13Z</dcterms:modified>
</cp:coreProperties>
</file>